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33"/>
    <a:srgbClr val="FFC269"/>
    <a:srgbClr val="D67F00"/>
    <a:srgbClr val="FFB9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928802"/>
          <a:ext cx="8366082" cy="10199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000"/>
                <a:gridCol w="260608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Objetivo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Gestora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kern="1200" dirty="0" smtClean="0">
                          <a:latin typeface="Verdana" pitchFamily="34" charset="0"/>
                        </a:rPr>
                        <a:t>Promover o acesso à educação de boa qualidade para todos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kern="1200" dirty="0" smtClean="0">
                          <a:latin typeface="Verdana" pitchFamily="34" charset="0"/>
                        </a:rPr>
                        <a:t>Promotora de Justiça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kern="1200" dirty="0" smtClean="0">
                          <a:latin typeface="Verdana" pitchFamily="34" charset="0"/>
                        </a:rPr>
                        <a:t>Fabiana Lobo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2528" y="3173736"/>
          <a:ext cx="7920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 1: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Escolas e creches fiscalizadas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Meta para 2012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b="0" dirty="0" smtClean="0">
                          <a:latin typeface="Verdana" pitchFamily="34" charset="0"/>
                          <a:cs typeface="Arial" pitchFamily="34" charset="0"/>
                        </a:rPr>
                        <a:t>1.600</a:t>
                      </a:r>
                      <a:endParaRPr lang="pt-BR" sz="12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1.759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5786454"/>
          <a:ext cx="7920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Projeto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MP pela Educação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5" y="142852"/>
            <a:ext cx="568331" cy="85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928794" y="100010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Ministério Público do Estado da Paraíba</a:t>
            </a:r>
          </a:p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Procuradoria-Geral de Justiça</a:t>
            </a:r>
          </a:p>
          <a:p>
            <a:pPr algn="ctr"/>
            <a:r>
              <a:rPr lang="pt-BR" sz="1200" dirty="0" smtClean="0">
                <a:latin typeface="Verdana" pitchFamily="34" charset="0"/>
                <a:cs typeface="Arial" pitchFamily="34" charset="0"/>
              </a:rPr>
              <a:t>Gerência de Planejamento e Gestão - </a:t>
            </a:r>
            <a:r>
              <a:rPr lang="pt-BR" sz="1200" dirty="0" err="1" smtClean="0">
                <a:latin typeface="Verdana" pitchFamily="34" charset="0"/>
                <a:cs typeface="Arial" pitchFamily="34" charset="0"/>
              </a:rPr>
              <a:t>Geplag</a:t>
            </a:r>
            <a:endParaRPr lang="pt-BR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6118" y="6191884"/>
            <a:ext cx="1399286" cy="47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52528" y="4531058"/>
          <a:ext cx="7920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 2: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Escolas em que as irregularidades foram sanadas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Meta para 2012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400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dirty="0" smtClean="0">
                          <a:latin typeface="Verdana" pitchFamily="34" charset="0"/>
                        </a:rPr>
                        <a:t>497</a:t>
                      </a:r>
                      <a:endParaRPr lang="pt-BR" sz="12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70</Words>
  <Application>Microsoft Office PowerPoint</Application>
  <PresentationFormat>Apresentação na tela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</cp:revision>
  <dcterms:created xsi:type="dcterms:W3CDTF">2012-10-11T18:24:55Z</dcterms:created>
  <dcterms:modified xsi:type="dcterms:W3CDTF">2012-10-11T19:30:44Z</dcterms:modified>
</cp:coreProperties>
</file>