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33"/>
    <a:srgbClr val="FFC269"/>
    <a:srgbClr val="D67F00"/>
    <a:srgbClr val="FFB9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022C-4DFF-4F98-A314-F16041BA4BF9}" type="datetimeFigureOut">
              <a:rPr lang="pt-BR" smtClean="0"/>
              <a:pPr/>
              <a:t>11/10/2012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79A8-7784-4823-BA6B-B8C323DF3C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2071678"/>
          <a:ext cx="8366082" cy="11674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60000"/>
                <a:gridCol w="260608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Objetivo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Gestora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kern="1200" dirty="0" smtClean="0">
                          <a:latin typeface="Verdana" pitchFamily="34" charset="0"/>
                        </a:rPr>
                        <a:t>Articular</a:t>
                      </a:r>
                      <a:r>
                        <a:rPr lang="pt-BR" sz="1600" kern="1200" baseline="0" dirty="0" smtClean="0">
                          <a:latin typeface="Verdana" pitchFamily="34" charset="0"/>
                        </a:rPr>
                        <a:t> e fortalecer a rede de proteção da criança e do adolescente</a:t>
                      </a:r>
                      <a:endParaRPr lang="pt-BR" sz="16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kern="1200" dirty="0" smtClean="0">
                          <a:latin typeface="Verdana" pitchFamily="34" charset="0"/>
                        </a:rPr>
                        <a:t>Promotora </a:t>
                      </a:r>
                      <a:r>
                        <a:rPr lang="pt-BR" sz="1600" kern="1200" dirty="0" smtClean="0">
                          <a:latin typeface="Verdana" pitchFamily="34" charset="0"/>
                        </a:rPr>
                        <a:t>de Justiça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kern="1200" dirty="0" err="1" smtClean="0">
                          <a:latin typeface="Verdana" pitchFamily="34" charset="0"/>
                        </a:rPr>
                        <a:t>Soraya</a:t>
                      </a:r>
                      <a:r>
                        <a:rPr lang="pt-BR" sz="1600" kern="1200" dirty="0" smtClean="0">
                          <a:latin typeface="Verdana" pitchFamily="34" charset="0"/>
                        </a:rPr>
                        <a:t> </a:t>
                      </a:r>
                      <a:r>
                        <a:rPr lang="pt-BR" sz="1600" kern="1200" dirty="0" err="1" smtClean="0">
                          <a:latin typeface="Verdana" pitchFamily="34" charset="0"/>
                        </a:rPr>
                        <a:t>Escorel</a:t>
                      </a:r>
                      <a:endParaRPr lang="pt-BR" sz="16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52528" y="3571876"/>
          <a:ext cx="7920000" cy="11496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000"/>
                <a:gridCol w="39600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Indicador: Municípios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 com diagnóstico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Meta para 2012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Alcançado até setembro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b="0" dirty="0" smtClean="0">
                          <a:latin typeface="Verdana" pitchFamily="34" charset="0"/>
                          <a:cs typeface="Arial" pitchFamily="34" charset="0"/>
                        </a:rPr>
                        <a:t>12</a:t>
                      </a:r>
                      <a:endParaRPr lang="pt-BR" sz="14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8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5000636"/>
          <a:ext cx="7920000" cy="7787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20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160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Projeto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Verdana" pitchFamily="34" charset="0"/>
                        </a:rPr>
                        <a:t>Prioridade Absoluta</a:t>
                      </a:r>
                      <a:endParaRPr lang="pt-BR" sz="14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3735" y="142852"/>
            <a:ext cx="568331" cy="85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ixaDeTexto 7"/>
          <p:cNvSpPr txBox="1"/>
          <p:nvPr/>
        </p:nvSpPr>
        <p:spPr>
          <a:xfrm>
            <a:off x="1928794" y="100010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Ministério Público do Estado da Paraíba</a:t>
            </a:r>
          </a:p>
          <a:p>
            <a:pPr algn="ctr"/>
            <a:r>
              <a:rPr lang="pt-BR" sz="1600" dirty="0" smtClean="0">
                <a:latin typeface="Verdana" pitchFamily="34" charset="0"/>
                <a:cs typeface="Arial" pitchFamily="34" charset="0"/>
              </a:rPr>
              <a:t>Procuradoria-Geral de Justiça</a:t>
            </a:r>
          </a:p>
          <a:p>
            <a:pPr algn="ctr"/>
            <a:r>
              <a:rPr lang="pt-BR" sz="1200" dirty="0" smtClean="0">
                <a:latin typeface="Verdana" pitchFamily="34" charset="0"/>
                <a:cs typeface="Arial" pitchFamily="34" charset="0"/>
              </a:rPr>
              <a:t>Gerência de Planejamento e Gestão - </a:t>
            </a:r>
            <a:r>
              <a:rPr lang="pt-BR" sz="1200" dirty="0" err="1" smtClean="0">
                <a:latin typeface="Verdana" pitchFamily="34" charset="0"/>
                <a:cs typeface="Arial" pitchFamily="34" charset="0"/>
              </a:rPr>
              <a:t>Geplag</a:t>
            </a:r>
            <a:endParaRPr lang="pt-BR" sz="12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6118" y="6191884"/>
            <a:ext cx="1399286" cy="47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51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10</cp:revision>
  <dcterms:created xsi:type="dcterms:W3CDTF">2012-10-11T18:24:55Z</dcterms:created>
  <dcterms:modified xsi:type="dcterms:W3CDTF">2012-10-11T19:48:41Z</dcterms:modified>
</cp:coreProperties>
</file>