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C33"/>
    <a:srgbClr val="FFC269"/>
    <a:srgbClr val="D67F00"/>
    <a:srgbClr val="FFB95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28596" y="1857364"/>
          <a:ext cx="8366082" cy="10199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60000"/>
                <a:gridCol w="260608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Objetivo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Gestor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kern="1200" dirty="0" smtClean="0">
                          <a:latin typeface="Verdana" pitchFamily="34" charset="0"/>
                        </a:rPr>
                        <a:t>Intensificar a comunicação e interação</a:t>
                      </a:r>
                      <a:r>
                        <a:rPr lang="pt-BR" sz="1400" kern="1200" baseline="0" dirty="0" smtClean="0">
                          <a:latin typeface="Verdana" pitchFamily="34" charset="0"/>
                        </a:rPr>
                        <a:t> com a sociedade</a:t>
                      </a:r>
                      <a:endParaRPr lang="pt-BR" sz="14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kern="1200" dirty="0" smtClean="0">
                          <a:latin typeface="Verdana" pitchFamily="34" charset="0"/>
                        </a:rPr>
                        <a:t>Procurador </a:t>
                      </a:r>
                      <a:r>
                        <a:rPr lang="pt-BR" sz="1400" kern="1200" dirty="0" smtClean="0">
                          <a:latin typeface="Verdana" pitchFamily="34" charset="0"/>
                        </a:rPr>
                        <a:t>de Justiça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kern="1200" dirty="0" err="1" smtClean="0">
                          <a:latin typeface="Verdana" pitchFamily="34" charset="0"/>
                        </a:rPr>
                        <a:t>Doriel</a:t>
                      </a:r>
                      <a:r>
                        <a:rPr lang="pt-BR" sz="1400" kern="1200" dirty="0" smtClean="0">
                          <a:latin typeface="Verdana" pitchFamily="34" charset="0"/>
                        </a:rPr>
                        <a:t> Veloso Gouveia</a:t>
                      </a:r>
                      <a:endParaRPr lang="pt-BR" sz="14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52528" y="3000372"/>
          <a:ext cx="79200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60000"/>
                <a:gridCol w="3960000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Indicador 1: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Medição de acesso às notícias do site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200" dirty="0" smtClean="0">
                          <a:latin typeface="Verdana" pitchFamily="34" charset="0"/>
                        </a:rPr>
                        <a:t>Meta </a:t>
                      </a:r>
                      <a:r>
                        <a:rPr lang="pt-BR" sz="1200" dirty="0" smtClean="0">
                          <a:latin typeface="Verdana" pitchFamily="34" charset="0"/>
                        </a:rPr>
                        <a:t>mensal</a:t>
                      </a:r>
                      <a:endParaRPr lang="pt-BR" sz="12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200" dirty="0" smtClean="0">
                          <a:latin typeface="Verdana" pitchFamily="34" charset="0"/>
                        </a:rPr>
                        <a:t>Alcançado até setembro</a:t>
                      </a:r>
                      <a:endParaRPr lang="pt-BR" sz="12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200" b="0" dirty="0" smtClean="0">
                          <a:latin typeface="Verdana" pitchFamily="34" charset="0"/>
                          <a:cs typeface="Arial" pitchFamily="34" charset="0"/>
                        </a:rPr>
                        <a:t>41.000</a:t>
                      </a:r>
                      <a:endParaRPr lang="pt-BR" sz="12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200" dirty="0" smtClean="0">
                          <a:latin typeface="Verdana" pitchFamily="34" charset="0"/>
                        </a:rPr>
                        <a:t>41,997</a:t>
                      </a:r>
                      <a:endParaRPr lang="pt-BR" sz="12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42910" y="5500702"/>
          <a:ext cx="7920000" cy="1153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9200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Projetos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Verdana" pitchFamily="34" charset="0"/>
                        </a:rPr>
                        <a:t>Foco no MP</a:t>
                      </a:r>
                      <a:endParaRPr lang="pt-BR" sz="12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 smtClean="0">
                          <a:latin typeface="Verdana" pitchFamily="34" charset="0"/>
                          <a:cs typeface="Arial" pitchFamily="34" charset="0"/>
                        </a:rPr>
                        <a:t>MP TV</a:t>
                      </a:r>
                      <a:endParaRPr lang="pt-BR" sz="12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3735" y="142852"/>
            <a:ext cx="568331" cy="853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aixaDeTexto 7"/>
          <p:cNvSpPr txBox="1"/>
          <p:nvPr/>
        </p:nvSpPr>
        <p:spPr>
          <a:xfrm>
            <a:off x="1928794" y="1000108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Verdana" pitchFamily="34" charset="0"/>
                <a:cs typeface="Arial" pitchFamily="34" charset="0"/>
              </a:rPr>
              <a:t>Ministério Público do Estado da Paraíba</a:t>
            </a:r>
          </a:p>
          <a:p>
            <a:pPr algn="ctr"/>
            <a:r>
              <a:rPr lang="pt-BR" sz="1600" dirty="0" smtClean="0">
                <a:latin typeface="Verdana" pitchFamily="34" charset="0"/>
                <a:cs typeface="Arial" pitchFamily="34" charset="0"/>
              </a:rPr>
              <a:t>Procuradoria-Geral de Justiça</a:t>
            </a:r>
          </a:p>
          <a:p>
            <a:pPr algn="ctr"/>
            <a:r>
              <a:rPr lang="pt-BR" sz="1200" dirty="0" smtClean="0">
                <a:latin typeface="Verdana" pitchFamily="34" charset="0"/>
                <a:cs typeface="Arial" pitchFamily="34" charset="0"/>
              </a:rPr>
              <a:t>Gerência de Planejamento e Gestão - </a:t>
            </a:r>
            <a:r>
              <a:rPr lang="pt-BR" sz="1200" dirty="0" err="1" smtClean="0">
                <a:latin typeface="Verdana" pitchFamily="34" charset="0"/>
                <a:cs typeface="Arial" pitchFamily="34" charset="0"/>
              </a:rPr>
              <a:t>Geplag</a:t>
            </a:r>
            <a:endParaRPr lang="pt-BR" sz="1200" dirty="0">
              <a:latin typeface="Verdana" pitchFamily="34" charset="0"/>
              <a:cs typeface="Arial" pitchFamily="34" charset="0"/>
            </a:endParaRPr>
          </a:p>
        </p:txBody>
      </p:sp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6118" y="6191884"/>
            <a:ext cx="1399286" cy="4724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652528" y="4286256"/>
          <a:ext cx="79200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60000"/>
                <a:gridCol w="3960000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Indicador 2: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Matérias divulgadas na imprensa escrita e eletrônica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200" dirty="0" smtClean="0">
                          <a:latin typeface="Verdana" pitchFamily="34" charset="0"/>
                        </a:rPr>
                        <a:t>Meta </a:t>
                      </a:r>
                      <a:r>
                        <a:rPr lang="pt-BR" sz="1200" dirty="0" smtClean="0">
                          <a:latin typeface="Verdana" pitchFamily="34" charset="0"/>
                        </a:rPr>
                        <a:t>para 2012</a:t>
                      </a:r>
                      <a:endParaRPr lang="pt-BR" sz="12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200" dirty="0" smtClean="0">
                          <a:latin typeface="Verdana" pitchFamily="34" charset="0"/>
                        </a:rPr>
                        <a:t>Alcançado até </a:t>
                      </a:r>
                      <a:r>
                        <a:rPr lang="pt-BR" sz="1200" dirty="0" smtClean="0">
                          <a:latin typeface="Verdana" pitchFamily="34" charset="0"/>
                        </a:rPr>
                        <a:t>agosto</a:t>
                      </a:r>
                      <a:endParaRPr lang="pt-BR" sz="12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200" dirty="0" smtClean="0">
                          <a:latin typeface="Verdana" pitchFamily="34" charset="0"/>
                        </a:rPr>
                        <a:t>18,81</a:t>
                      </a:r>
                      <a:endParaRPr lang="pt-BR" sz="12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200" dirty="0" smtClean="0">
                          <a:latin typeface="Verdana" pitchFamily="34" charset="0"/>
                        </a:rPr>
                        <a:t>11,80</a:t>
                      </a:r>
                      <a:endParaRPr lang="pt-BR" sz="12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73</Words>
  <Application>Microsoft Office PowerPoint</Application>
  <PresentationFormat>Apresentação na tela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8</cp:revision>
  <dcterms:created xsi:type="dcterms:W3CDTF">2012-10-11T18:24:55Z</dcterms:created>
  <dcterms:modified xsi:type="dcterms:W3CDTF">2012-10-11T20:25:12Z</dcterms:modified>
</cp:coreProperties>
</file>