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C33"/>
    <a:srgbClr val="FFC269"/>
    <a:srgbClr val="D67F00"/>
    <a:srgbClr val="FFB9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022C-4DFF-4F98-A314-F16041BA4BF9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2071678"/>
          <a:ext cx="8366082" cy="11674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60000"/>
                <a:gridCol w="260608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Objetivo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Gestor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dirty="0" smtClean="0">
                          <a:latin typeface="Verdana" pitchFamily="34" charset="0"/>
                          <a:cs typeface="Arial" pitchFamily="34" charset="0"/>
                        </a:rPr>
                        <a:t>Motivar Membros e Servidores</a:t>
                      </a:r>
                      <a:r>
                        <a:rPr lang="pt-BR" sz="1600" b="0" baseline="0" dirty="0" smtClean="0">
                          <a:latin typeface="Verdana" pitchFamily="34" charset="0"/>
                          <a:cs typeface="Arial" pitchFamily="34" charset="0"/>
                        </a:rPr>
                        <a:t> para garantir maior comprometimento</a:t>
                      </a:r>
                      <a:endParaRPr lang="pt-BR" sz="16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kern="1200" dirty="0" smtClean="0">
                          <a:latin typeface="Verdana" pitchFamily="34" charset="0"/>
                        </a:rPr>
                        <a:t>Procurador </a:t>
                      </a:r>
                      <a:r>
                        <a:rPr lang="pt-BR" sz="1600" kern="1200" dirty="0" smtClean="0">
                          <a:latin typeface="Verdana" pitchFamily="34" charset="0"/>
                        </a:rPr>
                        <a:t>de </a:t>
                      </a:r>
                      <a:r>
                        <a:rPr lang="pt-BR" sz="1600" kern="1200" dirty="0" smtClean="0">
                          <a:latin typeface="Verdana" pitchFamily="34" charset="0"/>
                        </a:rPr>
                        <a:t>Justiça Nelson Lemos</a:t>
                      </a:r>
                      <a:endParaRPr lang="pt-BR" sz="1600" kern="1200" dirty="0" smtClean="0">
                        <a:latin typeface="Verdan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52528" y="3571876"/>
          <a:ext cx="7920000" cy="11496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0000"/>
                <a:gridCol w="396000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Indicador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: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Satisfação dos Membros e Servidores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latin typeface="Verdana" pitchFamily="34" charset="0"/>
                        </a:rPr>
                        <a:t>Meta para 2012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latin typeface="Verdana" pitchFamily="34" charset="0"/>
                        </a:rPr>
                        <a:t>Alcançado até setembro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b="0" dirty="0" smtClean="0">
                          <a:latin typeface="Verdana" pitchFamily="34" charset="0"/>
                          <a:cs typeface="Arial" pitchFamily="34" charset="0"/>
                        </a:rPr>
                        <a:t>60%</a:t>
                      </a:r>
                      <a:endParaRPr lang="pt-BR" sz="14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b="0" dirty="0" smtClean="0">
                          <a:latin typeface="Verdana" pitchFamily="34" charset="0"/>
                          <a:cs typeface="Arial" pitchFamily="34" charset="0"/>
                        </a:rPr>
                        <a:t>(indicador</a:t>
                      </a:r>
                      <a:r>
                        <a:rPr lang="pt-BR" sz="1400" b="0" baseline="0" dirty="0" smtClean="0">
                          <a:latin typeface="Verdana" pitchFamily="34" charset="0"/>
                          <a:cs typeface="Arial" pitchFamily="34" charset="0"/>
                        </a:rPr>
                        <a:t> fora do período de aferição)</a:t>
                      </a:r>
                      <a:endParaRPr lang="pt-BR" sz="14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42910" y="5000636"/>
          <a:ext cx="7920000" cy="7787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920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Projeto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Verdana" pitchFamily="34" charset="0"/>
                        </a:rPr>
                        <a:t>PCCR (Plano de Cargos, Carreira e Remuneração)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3735" y="142852"/>
            <a:ext cx="568331" cy="85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ixaDeTexto 7"/>
          <p:cNvSpPr txBox="1"/>
          <p:nvPr/>
        </p:nvSpPr>
        <p:spPr>
          <a:xfrm>
            <a:off x="1928794" y="1000108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Verdana" pitchFamily="34" charset="0"/>
                <a:cs typeface="Arial" pitchFamily="34" charset="0"/>
              </a:rPr>
              <a:t>Ministério Público do Estado da Paraíba</a:t>
            </a:r>
          </a:p>
          <a:p>
            <a:pPr algn="ctr"/>
            <a:r>
              <a:rPr lang="pt-BR" sz="1600" dirty="0" smtClean="0">
                <a:latin typeface="Verdana" pitchFamily="34" charset="0"/>
                <a:cs typeface="Arial" pitchFamily="34" charset="0"/>
              </a:rPr>
              <a:t>Procuradoria-Geral de Justiça</a:t>
            </a:r>
          </a:p>
          <a:p>
            <a:pPr algn="ctr"/>
            <a:r>
              <a:rPr lang="pt-BR" sz="1200" dirty="0" smtClean="0">
                <a:latin typeface="Verdana" pitchFamily="34" charset="0"/>
                <a:cs typeface="Arial" pitchFamily="34" charset="0"/>
              </a:rPr>
              <a:t>Gerência de Planejamento e Gestão - </a:t>
            </a:r>
            <a:r>
              <a:rPr lang="pt-BR" sz="1200" dirty="0" err="1" smtClean="0">
                <a:latin typeface="Verdana" pitchFamily="34" charset="0"/>
                <a:cs typeface="Arial" pitchFamily="34" charset="0"/>
              </a:rPr>
              <a:t>Geplag</a:t>
            </a:r>
            <a:endParaRPr lang="pt-BR" sz="1200" dirty="0">
              <a:latin typeface="Verdana" pitchFamily="34" charset="0"/>
              <a:cs typeface="Arial" pitchFamily="34" charset="0"/>
            </a:endParaRPr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6118" y="6191884"/>
            <a:ext cx="1399286" cy="4724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65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15</cp:revision>
  <dcterms:created xsi:type="dcterms:W3CDTF">2012-10-11T18:24:55Z</dcterms:created>
  <dcterms:modified xsi:type="dcterms:W3CDTF">2012-10-22T16:50:58Z</dcterms:modified>
</cp:coreProperties>
</file>