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B533-DF29-4437-89D1-BDEB5537D654}" type="datetimeFigureOut">
              <a:rPr lang="pt-BR" smtClean="0"/>
              <a:t>26/07/2018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1863-F693-4CE0-84D8-0D9E8C5677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944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B533-DF29-4437-89D1-BDEB5537D654}" type="datetimeFigureOut">
              <a:rPr lang="pt-BR" smtClean="0"/>
              <a:t>26/07/2018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1863-F693-4CE0-84D8-0D9E8C5677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04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B533-DF29-4437-89D1-BDEB5537D654}" type="datetimeFigureOut">
              <a:rPr lang="pt-BR" smtClean="0"/>
              <a:t>26/07/2018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1863-F693-4CE0-84D8-0D9E8C5677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5471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B533-DF29-4437-89D1-BDEB5537D654}" type="datetimeFigureOut">
              <a:rPr lang="pt-BR" smtClean="0"/>
              <a:t>26/07/2018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1863-F693-4CE0-84D8-0D9E8C5677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3198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B533-DF29-4437-89D1-BDEB5537D654}" type="datetimeFigureOut">
              <a:rPr lang="pt-BR" smtClean="0"/>
              <a:t>26/07/2018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1863-F693-4CE0-84D8-0D9E8C5677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3587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B533-DF29-4437-89D1-BDEB5537D654}" type="datetimeFigureOut">
              <a:rPr lang="pt-BR" smtClean="0"/>
              <a:t>26/07/2018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1863-F693-4CE0-84D8-0D9E8C5677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382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B533-DF29-4437-89D1-BDEB5537D654}" type="datetimeFigureOut">
              <a:rPr lang="pt-BR" smtClean="0"/>
              <a:t>26/07/2018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1863-F693-4CE0-84D8-0D9E8C5677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0749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B533-DF29-4437-89D1-BDEB5537D654}" type="datetimeFigureOut">
              <a:rPr lang="pt-BR" smtClean="0"/>
              <a:t>26/07/2018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1863-F693-4CE0-84D8-0D9E8C5677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3178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B533-DF29-4437-89D1-BDEB5537D654}" type="datetimeFigureOut">
              <a:rPr lang="pt-BR" smtClean="0"/>
              <a:t>26/07/2018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1863-F693-4CE0-84D8-0D9E8C5677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71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B533-DF29-4437-89D1-BDEB5537D654}" type="datetimeFigureOut">
              <a:rPr lang="pt-BR" smtClean="0"/>
              <a:t>26/07/2018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1863-F693-4CE0-84D8-0D9E8C5677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469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B533-DF29-4437-89D1-BDEB5537D654}" type="datetimeFigureOut">
              <a:rPr lang="pt-BR" smtClean="0"/>
              <a:t>26/07/2018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11863-F693-4CE0-84D8-0D9E8C5677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9799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2B533-DF29-4437-89D1-BDEB5537D654}" type="datetimeFigureOut">
              <a:rPr lang="pt-BR" smtClean="0"/>
              <a:t>26/07/2018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11863-F693-4CE0-84D8-0D9E8C5677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258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528170" y="166695"/>
            <a:ext cx="8229600" cy="1143000"/>
          </a:xfrm>
        </p:spPr>
        <p:txBody>
          <a:bodyPr/>
          <a:lstStyle/>
          <a:p>
            <a:r>
              <a:rPr lang="pt-BR" dirty="0" smtClean="0"/>
              <a:t>Arquitetura</a:t>
            </a:r>
            <a:endParaRPr lang="pt-BR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2033972" y="3429000"/>
            <a:ext cx="115212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177.200.37.45</a:t>
            </a:r>
          </a:p>
          <a:p>
            <a:pPr algn="ctr"/>
            <a:r>
              <a:rPr lang="pt-BR" sz="1200" dirty="0" err="1" smtClean="0"/>
              <a:t>nginx</a:t>
            </a:r>
            <a:endParaRPr lang="pt-BR" sz="1200" dirty="0" smtClean="0"/>
          </a:p>
          <a:p>
            <a:pPr algn="ctr"/>
            <a:endParaRPr lang="pt-BR" sz="1200" dirty="0"/>
          </a:p>
        </p:txBody>
      </p:sp>
      <p:sp>
        <p:nvSpPr>
          <p:cNvPr id="5" name="Retângulo de cantos arredondados 4"/>
          <p:cNvSpPr/>
          <p:nvPr/>
        </p:nvSpPr>
        <p:spPr>
          <a:xfrm>
            <a:off x="3762164" y="2564904"/>
            <a:ext cx="115212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10.128.24.25</a:t>
            </a:r>
          </a:p>
          <a:p>
            <a:pPr algn="ctr"/>
            <a:r>
              <a:rPr lang="pt-BR" sz="1200" dirty="0" err="1" smtClean="0"/>
              <a:t>siap</a:t>
            </a:r>
            <a:r>
              <a:rPr lang="pt-BR" sz="1200" dirty="0" smtClean="0"/>
              <a:t>-server</a:t>
            </a:r>
            <a:endParaRPr lang="pt-BR" sz="1200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3762164" y="4437112"/>
            <a:ext cx="115212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10.128.24.x</a:t>
            </a:r>
          </a:p>
          <a:p>
            <a:pPr algn="ctr"/>
            <a:r>
              <a:rPr lang="pt-BR" sz="1200" dirty="0" err="1" smtClean="0"/>
              <a:t>siap</a:t>
            </a:r>
            <a:r>
              <a:rPr lang="pt-BR" sz="1200" dirty="0" smtClean="0"/>
              <a:t>-server</a:t>
            </a:r>
            <a:endParaRPr lang="pt-BR" sz="1200" dirty="0"/>
          </a:p>
        </p:txBody>
      </p:sp>
      <p:sp>
        <p:nvSpPr>
          <p:cNvPr id="8" name="Fluxograma: Disco magnético 7"/>
          <p:cNvSpPr/>
          <p:nvPr/>
        </p:nvSpPr>
        <p:spPr>
          <a:xfrm>
            <a:off x="7614084" y="613373"/>
            <a:ext cx="1080120" cy="72008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10.128.24.10</a:t>
            </a:r>
          </a:p>
          <a:p>
            <a:pPr algn="ctr"/>
            <a:r>
              <a:rPr lang="pt-BR" sz="1200" dirty="0" smtClean="0"/>
              <a:t>sqlserver2017</a:t>
            </a:r>
            <a:endParaRPr lang="pt-BR" sz="1200" dirty="0" smtClean="0"/>
          </a:p>
        </p:txBody>
      </p:sp>
      <p:sp>
        <p:nvSpPr>
          <p:cNvPr id="9" name="Fluxograma: Disco magnético 8"/>
          <p:cNvSpPr/>
          <p:nvPr/>
        </p:nvSpPr>
        <p:spPr>
          <a:xfrm>
            <a:off x="7614084" y="1459754"/>
            <a:ext cx="1080120" cy="72008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10.128.25.156</a:t>
            </a:r>
          </a:p>
          <a:p>
            <a:pPr algn="ctr"/>
            <a:r>
              <a:rPr lang="pt-BR" sz="1200" dirty="0" smtClean="0"/>
              <a:t>sqlserver2014</a:t>
            </a:r>
          </a:p>
        </p:txBody>
      </p:sp>
      <p:sp>
        <p:nvSpPr>
          <p:cNvPr id="11" name="Nuvem 10"/>
          <p:cNvSpPr/>
          <p:nvPr/>
        </p:nvSpPr>
        <p:spPr>
          <a:xfrm>
            <a:off x="233772" y="3331840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web</a:t>
            </a:r>
            <a:endParaRPr lang="pt-BR" dirty="0"/>
          </a:p>
        </p:txBody>
      </p:sp>
      <p:sp>
        <p:nvSpPr>
          <p:cNvPr id="12" name="Seta para a direita 11"/>
          <p:cNvSpPr/>
          <p:nvPr/>
        </p:nvSpPr>
        <p:spPr>
          <a:xfrm>
            <a:off x="1361232" y="3616786"/>
            <a:ext cx="528724" cy="172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Elipse 12"/>
          <p:cNvSpPr/>
          <p:nvPr/>
        </p:nvSpPr>
        <p:spPr>
          <a:xfrm>
            <a:off x="4338228" y="361678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Elipse 13"/>
          <p:cNvSpPr/>
          <p:nvPr/>
        </p:nvSpPr>
        <p:spPr>
          <a:xfrm>
            <a:off x="4338228" y="381532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Elipse 14"/>
          <p:cNvSpPr/>
          <p:nvPr/>
        </p:nvSpPr>
        <p:spPr>
          <a:xfrm>
            <a:off x="4338228" y="403135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" name="Conector de seta reta 16"/>
          <p:cNvCxnSpPr>
            <a:stCxn id="4" idx="3"/>
            <a:endCxn id="5" idx="1"/>
          </p:cNvCxnSpPr>
          <p:nvPr/>
        </p:nvCxnSpPr>
        <p:spPr>
          <a:xfrm flipV="1">
            <a:off x="3186100" y="2924944"/>
            <a:ext cx="576064" cy="8640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/>
          <p:cNvCxnSpPr>
            <a:stCxn id="4" idx="3"/>
            <a:endCxn id="6" idx="1"/>
          </p:cNvCxnSpPr>
          <p:nvPr/>
        </p:nvCxnSpPr>
        <p:spPr>
          <a:xfrm>
            <a:off x="3186100" y="3789040"/>
            <a:ext cx="576064" cy="10081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4" idx="3"/>
          </p:cNvCxnSpPr>
          <p:nvPr/>
        </p:nvCxnSpPr>
        <p:spPr>
          <a:xfrm>
            <a:off x="3186100" y="3789040"/>
            <a:ext cx="86409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ixaDeTexto 31"/>
          <p:cNvSpPr txBox="1"/>
          <p:nvPr/>
        </p:nvSpPr>
        <p:spPr>
          <a:xfrm>
            <a:off x="1812026" y="4213447"/>
            <a:ext cx="15180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pt-BR" sz="1100" dirty="0" smtClean="0">
                <a:solidFill>
                  <a:srgbClr val="FF0000"/>
                </a:solidFill>
              </a:rPr>
              <a:t>Hospeda </a:t>
            </a:r>
            <a:r>
              <a:rPr lang="pt-BR" sz="1100" dirty="0" smtClean="0">
                <a:solidFill>
                  <a:srgbClr val="FF0000"/>
                </a:solidFill>
              </a:rPr>
              <a:t>o </a:t>
            </a:r>
            <a:r>
              <a:rPr lang="pt-BR" sz="1100" dirty="0" err="1" smtClean="0">
                <a:solidFill>
                  <a:srgbClr val="FF0000"/>
                </a:solidFill>
              </a:rPr>
              <a:t>siap-app</a:t>
            </a:r>
            <a:endParaRPr lang="pt-BR" sz="1100" dirty="0" smtClean="0">
              <a:solidFill>
                <a:srgbClr val="FF0000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pt-BR" sz="1100" dirty="0" smtClean="0">
                <a:solidFill>
                  <a:srgbClr val="FF0000"/>
                </a:solidFill>
              </a:rPr>
              <a:t>Proxy reverso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3330116" y="5229200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>
                <a:solidFill>
                  <a:srgbClr val="FF0000"/>
                </a:solidFill>
              </a:rPr>
              <a:t>Hospeda as instâncias de </a:t>
            </a:r>
            <a:r>
              <a:rPr lang="pt-BR" sz="1100" dirty="0" err="1" smtClean="0">
                <a:solidFill>
                  <a:srgbClr val="FF0000"/>
                </a:solidFill>
              </a:rPr>
              <a:t>siap</a:t>
            </a:r>
            <a:r>
              <a:rPr lang="pt-BR" sz="1100" dirty="0" smtClean="0">
                <a:solidFill>
                  <a:srgbClr val="FF0000"/>
                </a:solidFill>
              </a:rPr>
              <a:t>-server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1026" name="Picture 2" descr="Resultado de imagem para us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41" y="1772816"/>
            <a:ext cx="684261" cy="68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Seta para a direita 22"/>
          <p:cNvSpPr/>
          <p:nvPr/>
        </p:nvSpPr>
        <p:spPr>
          <a:xfrm rot="5400000">
            <a:off x="426610" y="2733375"/>
            <a:ext cx="528724" cy="3445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Seta para a direita 23"/>
          <p:cNvSpPr/>
          <p:nvPr/>
        </p:nvSpPr>
        <p:spPr>
          <a:xfrm rot="10800000">
            <a:off x="1361232" y="3881958"/>
            <a:ext cx="528724" cy="172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Retângulo de cantos arredondados 24"/>
          <p:cNvSpPr/>
          <p:nvPr/>
        </p:nvSpPr>
        <p:spPr>
          <a:xfrm>
            <a:off x="5898832" y="1465957"/>
            <a:ext cx="99035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err="1" smtClean="0"/>
              <a:t>slave</a:t>
            </a:r>
            <a:endParaRPr lang="pt-BR" sz="1200" dirty="0" smtClean="0"/>
          </a:p>
          <a:p>
            <a:pPr algn="ctr"/>
            <a:r>
              <a:rPr lang="pt-BR" sz="1200" dirty="0" err="1" smtClean="0"/>
              <a:t>siap</a:t>
            </a:r>
            <a:r>
              <a:rPr lang="pt-BR" sz="1200" dirty="0" smtClean="0"/>
              <a:t>-server</a:t>
            </a:r>
            <a:endParaRPr lang="pt-BR" sz="1200" dirty="0"/>
          </a:p>
        </p:txBody>
      </p:sp>
      <p:sp>
        <p:nvSpPr>
          <p:cNvPr id="28" name="Retângulo de cantos arredondados 27"/>
          <p:cNvSpPr/>
          <p:nvPr/>
        </p:nvSpPr>
        <p:spPr>
          <a:xfrm>
            <a:off x="5872191" y="2179834"/>
            <a:ext cx="99035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err="1" smtClean="0"/>
              <a:t>slave</a:t>
            </a:r>
            <a:endParaRPr lang="pt-BR" sz="1200" dirty="0" smtClean="0"/>
          </a:p>
          <a:p>
            <a:pPr algn="ctr"/>
            <a:r>
              <a:rPr lang="pt-BR" sz="1200" dirty="0" err="1" smtClean="0"/>
              <a:t>siap</a:t>
            </a:r>
            <a:r>
              <a:rPr lang="pt-BR" sz="1200" dirty="0" smtClean="0"/>
              <a:t>-server</a:t>
            </a:r>
            <a:endParaRPr lang="pt-BR" sz="1200" dirty="0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844580" y="3104964"/>
            <a:ext cx="99035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err="1" smtClean="0"/>
              <a:t>slave</a:t>
            </a:r>
            <a:endParaRPr lang="pt-BR" sz="1200" dirty="0" smtClean="0"/>
          </a:p>
          <a:p>
            <a:pPr algn="ctr"/>
            <a:r>
              <a:rPr lang="pt-BR" sz="1200" dirty="0" err="1" smtClean="0"/>
              <a:t>siap</a:t>
            </a:r>
            <a:r>
              <a:rPr lang="pt-BR" sz="1200" dirty="0" smtClean="0"/>
              <a:t>-server</a:t>
            </a:r>
            <a:endParaRPr lang="pt-BR" sz="1200" dirty="0"/>
          </a:p>
        </p:txBody>
      </p:sp>
      <p:cxnSp>
        <p:nvCxnSpPr>
          <p:cNvPr id="40" name="Conector de seta reta 39"/>
          <p:cNvCxnSpPr>
            <a:stCxn id="5" idx="3"/>
            <a:endCxn id="25" idx="1"/>
          </p:cNvCxnSpPr>
          <p:nvPr/>
        </p:nvCxnSpPr>
        <p:spPr>
          <a:xfrm flipV="1">
            <a:off x="4914292" y="1645977"/>
            <a:ext cx="984540" cy="127896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ector de seta reta 42"/>
          <p:cNvCxnSpPr>
            <a:stCxn id="25" idx="3"/>
            <a:endCxn id="8" idx="2"/>
          </p:cNvCxnSpPr>
          <p:nvPr/>
        </p:nvCxnSpPr>
        <p:spPr>
          <a:xfrm flipV="1">
            <a:off x="6889184" y="973413"/>
            <a:ext cx="724900" cy="6725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ector de seta reta 45"/>
          <p:cNvCxnSpPr>
            <a:stCxn id="25" idx="3"/>
            <a:endCxn id="9" idx="2"/>
          </p:cNvCxnSpPr>
          <p:nvPr/>
        </p:nvCxnSpPr>
        <p:spPr>
          <a:xfrm>
            <a:off x="6889184" y="1645977"/>
            <a:ext cx="724900" cy="17381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ector de seta reta 49"/>
          <p:cNvCxnSpPr>
            <a:stCxn id="5" idx="3"/>
            <a:endCxn id="28" idx="1"/>
          </p:cNvCxnSpPr>
          <p:nvPr/>
        </p:nvCxnSpPr>
        <p:spPr>
          <a:xfrm flipV="1">
            <a:off x="4914292" y="2359854"/>
            <a:ext cx="957899" cy="5650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ctor de seta reta 52"/>
          <p:cNvCxnSpPr>
            <a:stCxn id="5" idx="3"/>
            <a:endCxn id="30" idx="1"/>
          </p:cNvCxnSpPr>
          <p:nvPr/>
        </p:nvCxnSpPr>
        <p:spPr>
          <a:xfrm>
            <a:off x="4914292" y="2924944"/>
            <a:ext cx="930288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Elipse 58"/>
          <p:cNvSpPr/>
          <p:nvPr/>
        </p:nvSpPr>
        <p:spPr>
          <a:xfrm>
            <a:off x="6246271" y="264239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0" name="Elipse 59"/>
          <p:cNvSpPr/>
          <p:nvPr/>
        </p:nvSpPr>
        <p:spPr>
          <a:xfrm>
            <a:off x="6246271" y="278092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1" name="Elipse 60"/>
          <p:cNvSpPr/>
          <p:nvPr/>
        </p:nvSpPr>
        <p:spPr>
          <a:xfrm>
            <a:off x="6246271" y="292494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3" name="CaixaDeTexto 62"/>
          <p:cNvSpPr txBox="1"/>
          <p:nvPr/>
        </p:nvSpPr>
        <p:spPr>
          <a:xfrm>
            <a:off x="6291990" y="2684636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b="1" dirty="0" smtClean="0"/>
              <a:t>n instâncias</a:t>
            </a:r>
            <a:endParaRPr lang="pt-BR" sz="1050" b="1" dirty="0"/>
          </a:p>
        </p:txBody>
      </p:sp>
      <p:sp>
        <p:nvSpPr>
          <p:cNvPr id="65" name="CaixaDeTexto 64"/>
          <p:cNvSpPr txBox="1"/>
          <p:nvPr/>
        </p:nvSpPr>
        <p:spPr>
          <a:xfrm>
            <a:off x="4533642" y="3690341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b="1" dirty="0" smtClean="0"/>
              <a:t>n servidores</a:t>
            </a:r>
            <a:endParaRPr lang="pt-BR" sz="1050" b="1" dirty="0"/>
          </a:p>
        </p:txBody>
      </p:sp>
      <p:sp>
        <p:nvSpPr>
          <p:cNvPr id="68" name="Bisel 67"/>
          <p:cNvSpPr/>
          <p:nvPr/>
        </p:nvSpPr>
        <p:spPr>
          <a:xfrm>
            <a:off x="5463898" y="814040"/>
            <a:ext cx="1826658" cy="4127128"/>
          </a:xfrm>
          <a:prstGeom prst="beve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9" name="CaixaDeTexto 68"/>
          <p:cNvSpPr txBox="1"/>
          <p:nvPr/>
        </p:nvSpPr>
        <p:spPr>
          <a:xfrm>
            <a:off x="5948234" y="4143410"/>
            <a:ext cx="838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Cluster</a:t>
            </a:r>
            <a:endParaRPr lang="pt-BR" dirty="0"/>
          </a:p>
        </p:txBody>
      </p:sp>
      <p:sp>
        <p:nvSpPr>
          <p:cNvPr id="79" name="Retângulo de cantos arredondados 78"/>
          <p:cNvSpPr/>
          <p:nvPr/>
        </p:nvSpPr>
        <p:spPr>
          <a:xfrm>
            <a:off x="7685584" y="2312876"/>
            <a:ext cx="1008620" cy="3960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Webservices</a:t>
            </a:r>
            <a:endParaRPr lang="pt-BR" sz="1200" dirty="0"/>
          </a:p>
        </p:txBody>
      </p:sp>
      <p:cxnSp>
        <p:nvCxnSpPr>
          <p:cNvPr id="80" name="Conector de seta reta 79"/>
          <p:cNvCxnSpPr>
            <a:stCxn id="25" idx="3"/>
            <a:endCxn id="79" idx="1"/>
          </p:cNvCxnSpPr>
          <p:nvPr/>
        </p:nvCxnSpPr>
        <p:spPr>
          <a:xfrm>
            <a:off x="6889184" y="1645977"/>
            <a:ext cx="796400" cy="8649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Retângulo de cantos arredondados 89"/>
          <p:cNvSpPr/>
          <p:nvPr/>
        </p:nvSpPr>
        <p:spPr>
          <a:xfrm>
            <a:off x="7631324" y="2978058"/>
            <a:ext cx="1117140" cy="3960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err="1" smtClean="0"/>
              <a:t>Siap-crawlers</a:t>
            </a:r>
            <a:endParaRPr lang="pt-BR" sz="1200" dirty="0"/>
          </a:p>
        </p:txBody>
      </p:sp>
      <p:cxnSp>
        <p:nvCxnSpPr>
          <p:cNvPr id="91" name="Conector de seta reta 90"/>
          <p:cNvCxnSpPr>
            <a:stCxn id="25" idx="3"/>
            <a:endCxn id="90" idx="1"/>
          </p:cNvCxnSpPr>
          <p:nvPr/>
        </p:nvCxnSpPr>
        <p:spPr>
          <a:xfrm>
            <a:off x="6889184" y="1645977"/>
            <a:ext cx="742140" cy="153010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9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35</Words>
  <Application>Microsoft Office PowerPoint</Application>
  <PresentationFormat>Apresentação na tela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Arquitetura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Augusto CESAR</dc:creator>
  <cp:lastModifiedBy>Augusto CESAR</cp:lastModifiedBy>
  <cp:revision>10</cp:revision>
  <dcterms:created xsi:type="dcterms:W3CDTF">2017-09-14T16:17:22Z</dcterms:created>
  <dcterms:modified xsi:type="dcterms:W3CDTF">2018-07-26T18:08:43Z</dcterms:modified>
</cp:coreProperties>
</file>